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8" r:id="rId13"/>
    <p:sldId id="269" r:id="rId14"/>
    <p:sldId id="273" r:id="rId15"/>
    <p:sldId id="270" r:id="rId16"/>
    <p:sldId id="274" r:id="rId17"/>
    <p:sldId id="275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F3FD"/>
    <a:srgbClr val="FBC5D4"/>
    <a:srgbClr val="C5B6FC"/>
    <a:srgbClr val="A7F1F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05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37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5564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527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552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768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839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7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31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56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43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7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5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87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66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84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B95D4-1551-4770-8CF2-5F65EBE76B21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3A2E94A-8FB9-472F-BDBD-65A4BF36CD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46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 noGrp="1"/>
          </p:cNvSpPr>
          <p:nvPr>
            <p:ph type="ctrTitle"/>
          </p:nvPr>
        </p:nvSpPr>
        <p:spPr>
          <a:xfrm>
            <a:off x="1411090" y="440860"/>
            <a:ext cx="9140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Федеральное казенное профессиональное образовательное учреждение </a:t>
            </a:r>
            <a:b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«Новокузнецкий государственный гуманитарно-технический колледж-интернат» </a:t>
            </a:r>
            <a:b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Министерства Труда и социальной защиты Российской Федерации</a:t>
            </a:r>
            <a:endParaRPr lang="ru-RU" sz="2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53" y="0"/>
            <a:ext cx="1332949" cy="136419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86066" y="2096054"/>
            <a:ext cx="9990584" cy="17877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Отчёт о прохождении практике</a:t>
            </a:r>
            <a:endParaRPr lang="ru-RU" sz="4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221681" y="5554414"/>
            <a:ext cx="4759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Студент гр. ИС-18 : Уртеков С.В.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847105" y="6139189"/>
            <a:ext cx="2516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Новокузнецк, 2021 г.</a:t>
            </a:r>
            <a:endParaRPr lang="ru-RU" sz="2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57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42" y="4622512"/>
            <a:ext cx="2822703" cy="18510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403570" y="262143"/>
            <a:ext cx="12202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PHP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98864" y="1818409"/>
            <a:ext cx="967393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Легок в освоении на всех этапах;</a:t>
            </a:r>
            <a:endParaRPr lang="en-US" sz="2800" dirty="0" smtClean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Имеет развитую поддержку баз данных;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Имеется огромное количество библиотек и расширений языка;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Может использоваться в изолированной среде;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Может быть развёрнут почти на любом </a:t>
            </a: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сервере</a:t>
            </a:r>
            <a:r>
              <a:rPr lang="ru-RU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7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88494" y="312598"/>
            <a:ext cx="78904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Логотип </a:t>
            </a:r>
            <a:r>
              <a:rPr lang="ru-RU" sz="44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ООО «Техник-Сервис»</a:t>
            </a:r>
            <a:endParaRPr lang="ru-RU" sz="4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8" y="1799848"/>
            <a:ext cx="9005454" cy="38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6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36180" y="105208"/>
            <a:ext cx="52053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 и регистрация</a:t>
            </a:r>
          </a:p>
        </p:txBody>
      </p:sp>
      <p:pic>
        <p:nvPicPr>
          <p:cNvPr id="3" name="Рисунок 2"/>
          <p:cNvPicPr/>
          <p:nvPr/>
        </p:nvPicPr>
        <p:blipFill rotWithShape="1">
          <a:blip r:embed="rId2"/>
          <a:srcRect l="32995" t="14435" r="35109" b="3681"/>
          <a:stretch/>
        </p:blipFill>
        <p:spPr bwMode="auto">
          <a:xfrm>
            <a:off x="7000240" y="2132554"/>
            <a:ext cx="4824570" cy="4190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826727" y="6273225"/>
            <a:ext cx="364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Форма регистрации</a:t>
            </a:r>
            <a:endParaRPr lang="ru-RU" sz="3200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3"/>
          <a:srcRect l="33584" t="14486" r="34578" b="54640"/>
          <a:stretch/>
        </p:blipFill>
        <p:spPr bwMode="auto">
          <a:xfrm>
            <a:off x="3054321" y="2132554"/>
            <a:ext cx="3808429" cy="2663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683476" y="4984878"/>
            <a:ext cx="27222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Авторизация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t="12435"/>
          <a:stretch/>
        </p:blipFill>
        <p:spPr>
          <a:xfrm>
            <a:off x="78288" y="2132554"/>
            <a:ext cx="2976033" cy="2521032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12" name="Прямая со стрелкой 11"/>
          <p:cNvCxnSpPr/>
          <p:nvPr/>
        </p:nvCxnSpPr>
        <p:spPr>
          <a:xfrm flipH="1">
            <a:off x="8310645" y="1723132"/>
            <a:ext cx="2883828" cy="5902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4184074" y="1533873"/>
            <a:ext cx="6363853" cy="9172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b="90367"/>
          <a:stretch/>
        </p:blipFill>
        <p:spPr>
          <a:xfrm>
            <a:off x="3054320" y="996975"/>
            <a:ext cx="8770489" cy="7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4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2473" y="76367"/>
            <a:ext cx="1036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переходе на сайт «Техник-Сервис» открывается главная страница, на которой находится верхнее ссылочное меню для навигации по сайту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6548868" y="1620406"/>
            <a:ext cx="914114" cy="69504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8886976" y="1646027"/>
            <a:ext cx="1420806" cy="60615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0" y="2252185"/>
            <a:ext cx="10136502" cy="43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62545" y="0"/>
            <a:ext cx="1042785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Кликая по кнопке «Каталог» осуществляется переход на соответствующую страницу сайта, где находится меню по категориям с прайсом на различные виды работ и переходом на страницу подробнее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4" y="2376453"/>
            <a:ext cx="10215419" cy="43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634836" y="124062"/>
            <a:ext cx="102338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Переходя по кнопке «Подробнее» открывается одноимённая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6" y="1302326"/>
            <a:ext cx="10058400" cy="362065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634836" y="5024027"/>
            <a:ext cx="100583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клике по кнопке «в заявку», стрелка 1. Кнопка исчезает, кликаем по ссылке, стрелка 2. вы попадаете на одноимённую страницу</a:t>
            </a:r>
          </a:p>
        </p:txBody>
      </p:sp>
    </p:spTree>
    <p:extLst>
      <p:ext uri="{BB962C8B-B14F-4D97-AF65-F5344CB8AC3E}">
        <p14:creationId xmlns:p14="http://schemas.microsoft.com/office/powerpoint/2010/main" val="1247684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53459" y="565788"/>
            <a:ext cx="7135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одтверждаете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её либо удаляете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заявки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36" y="1450109"/>
            <a:ext cx="10006819" cy="494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33237" y="593545"/>
            <a:ext cx="10584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для руководителя «Админ» показана на листинге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431637"/>
            <a:ext cx="10196945" cy="50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3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67467" y="103970"/>
            <a:ext cx="32858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93838"/>
            <a:ext cx="3661067" cy="408511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00" y="3749837"/>
            <a:ext cx="1180522" cy="70978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25453" y="1333791"/>
            <a:ext cx="77493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производственной практики были отработаны и закреплены навыки, изученные в теоретической части учебного процесса. Приобретены умения и навыков практической работы по присваиваемой квалификации и избранной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специальности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 noGrp="1"/>
          </p:cNvSpPr>
          <p:nvPr>
            <p:ph type="ctrTitle"/>
          </p:nvPr>
        </p:nvSpPr>
        <p:spPr>
          <a:xfrm>
            <a:off x="1411090" y="440860"/>
            <a:ext cx="9140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Федеральное казенное профессиональное образовательное учреждение </a:t>
            </a:r>
            <a:b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«Новокузнецкий государственный гуманитарно-технический колледж-интернат» </a:t>
            </a:r>
            <a:b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Министерства Труда и социальной защиты Российской Федерации</a:t>
            </a:r>
            <a:endParaRPr lang="ru-RU" sz="2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54" y="0"/>
            <a:ext cx="1339037" cy="1370421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986066" y="2096054"/>
            <a:ext cx="9990584" cy="17877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221681" y="5554414"/>
            <a:ext cx="4759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Студент гр. ИС-18 : Уртеков С.В</a:t>
            </a:r>
            <a:r>
              <a:rPr lang="ru-RU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847105" y="6139189"/>
            <a:ext cx="2516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Новокузнецк, 2021 г.</a:t>
            </a:r>
            <a:endParaRPr lang="ru-RU" sz="2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58223" y="3114407"/>
            <a:ext cx="76942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Отчёт о прохождении практике</a:t>
            </a:r>
          </a:p>
        </p:txBody>
      </p:sp>
    </p:spTree>
    <p:extLst>
      <p:ext uri="{BB962C8B-B14F-4D97-AF65-F5344CB8AC3E}">
        <p14:creationId xmlns:p14="http://schemas.microsoft.com/office/powerpoint/2010/main" val="345819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905" y="1706602"/>
            <a:ext cx="5647470" cy="4751623"/>
          </a:xfrm>
          <a:prstGeom prst="rect">
            <a:avLst/>
          </a:prstGeom>
        </p:spPr>
      </p:pic>
      <p:sp>
        <p:nvSpPr>
          <p:cNvPr id="3" name="Заголовок 3"/>
          <p:cNvSpPr txBox="1">
            <a:spLocks/>
          </p:cNvSpPr>
          <p:nvPr/>
        </p:nvSpPr>
        <p:spPr>
          <a:xfrm>
            <a:off x="4427913" y="618066"/>
            <a:ext cx="2941320" cy="8154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15851" y="1304789"/>
            <a:ext cx="685338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производственной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практики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закрепление, расширение, углубление и систематизация знаний, полученных при изучении общепрофессиональных, специальных и технологических дисциплин, а также первоначальное ознакомление с производственным процессом и начальную адаптацию к профессиональной деятельности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5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42631" y="344053"/>
            <a:ext cx="47382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116" y="1605937"/>
            <a:ext cx="5362884" cy="452431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705407" y="2098379"/>
            <a:ext cx="66744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данной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практики заключается в необходимости создания программных продуктов, помогающих мобильно и коммуникабельно осуществлять определённую деятельность на предприятии или в учреждении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55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48224" y="293892"/>
            <a:ext cx="2483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856" y="2776154"/>
            <a:ext cx="4760041" cy="364266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572654" y="1898674"/>
            <a:ext cx="67372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Производственная практика — это часть учебного процесса, которая позволяет продемонстрировать практические навыки выполнения работы квалифицированных рабочих и специалистов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6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11" y="325819"/>
            <a:ext cx="3086560" cy="23446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5" y="3574473"/>
            <a:ext cx="2987972" cy="277737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1640351" y="544034"/>
            <a:ext cx="68293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Объектом автоматизации служит «Веб-сайт» для общества с ограниченной ответственностью «Техник-Сервис».</a:t>
            </a: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90899" y="3574473"/>
            <a:ext cx="84799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Предметами автоматизации является возможность оптимизации процесса связанных с обработкой информации и её обмена с пользователями, а также применение функций для коммуникабельности переходов на сайт.</a:t>
            </a:r>
          </a:p>
          <a:p>
            <a:pPr indent="4572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19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9635"/>
          <a:stretch/>
        </p:blipFill>
        <p:spPr>
          <a:xfrm>
            <a:off x="7518400" y="2770910"/>
            <a:ext cx="4746830" cy="319578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5046382" y="282924"/>
            <a:ext cx="1954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81890" y="1161971"/>
            <a:ext cx="693650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охарактеризовать место прохождение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информационно вычислительную систему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предприятия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произвести ремонта и обслуживания оргтехники и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ПК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осуществить установку и настройку программного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учебный проект</a:t>
            </a:r>
            <a:endParaRPr lang="ru-RU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5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65998" y="69334"/>
            <a:ext cx="77160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 обоснование средств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5" y="2161426"/>
            <a:ext cx="6100355" cy="4511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897861" y="2663056"/>
            <a:ext cx="5126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36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СУБД </a:t>
            </a:r>
            <a:r>
              <a:rPr lang="en-US" sz="36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Open Server</a:t>
            </a:r>
            <a:r>
              <a:rPr lang="ru-RU" sz="36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ru-RU" sz="36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Visual </a:t>
            </a:r>
            <a:r>
              <a:rPr lang="ru-RU" sz="36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Studio</a:t>
            </a:r>
            <a:r>
              <a:rPr lang="ru-RU" sz="36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Code</a:t>
            </a:r>
            <a:endParaRPr lang="ru-RU" sz="36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Opera </a:t>
            </a:r>
            <a:r>
              <a:rPr lang="en-US" sz="36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Browser</a:t>
            </a:r>
            <a:endParaRPr lang="ru-RU" sz="36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7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14024" y="0"/>
            <a:ext cx="38234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СУБД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365" y="4576151"/>
            <a:ext cx="3285206" cy="19782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317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81" y="4677093"/>
            <a:ext cx="2587337" cy="17763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6" y="5041857"/>
            <a:ext cx="3974661" cy="158981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68828" y="1040944"/>
            <a:ext cx="1135185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Является решением для малых и средних приложений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Гибкость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Одна из самых популярных и самых распространенных СУБД (система управления базами данных) в интернете.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Идеально для интернета сайтов, как небольших, так и достаточно крупных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Отличатся хорошей скоростью работы, надежностью, гибкостью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Бесплатно</a:t>
            </a:r>
            <a:r>
              <a:rPr lang="ru-RU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17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80506" y="171812"/>
            <a:ext cx="48059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7" y="5074426"/>
            <a:ext cx="1684711" cy="1511431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317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21" y="5112141"/>
            <a:ext cx="2106088" cy="1436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78" y="4904509"/>
            <a:ext cx="2367049" cy="16436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1" y="4834744"/>
            <a:ext cx="2951018" cy="171339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03565" y="1087705"/>
            <a:ext cx="106125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«легкий» редактор кода для кроссплатформенной разработки веб- и облачных приложений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Распространяется бесплатно и разрабатывается как программное обеспечение с открытым исходным кодом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В редакторе присутствуют встроенный отладчик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Поддержка большого количества языков, таких как C++, C#, </a:t>
            </a:r>
            <a:r>
              <a:rPr lang="ru-RU" sz="32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Python</a:t>
            </a: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PHP, </a:t>
            </a:r>
            <a:r>
              <a:rPr lang="ru-RU" sz="32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JavaScript</a:t>
            </a:r>
            <a:r>
              <a:rPr lang="ru-RU" sz="3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и других.</a:t>
            </a:r>
            <a:endParaRPr lang="ru-RU" sz="32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879157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819</TotalTime>
  <Words>510</Words>
  <Application>Microsoft Office PowerPoint</Application>
  <PresentationFormat>Широкоэкранный</PresentationFormat>
  <Paragraphs>58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Calibri</vt:lpstr>
      <vt:lpstr>Century Gothic</vt:lpstr>
      <vt:lpstr>Symbol</vt:lpstr>
      <vt:lpstr>Times New Roman</vt:lpstr>
      <vt:lpstr>Verdana</vt:lpstr>
      <vt:lpstr>Wingdings</vt:lpstr>
      <vt:lpstr>Wingdings 3</vt:lpstr>
      <vt:lpstr>Легкий дым</vt:lpstr>
      <vt:lpstr>Федеральное казенное профессиональное образовательное учреждение  «Новокузнецкий государственный гуманитарно-технический колледж-интернат»  Министерства Труда и социальной защиты Российской Федерации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Федеральное казенное профессиональное образовательное учреждение  «Новокузнецкий государственный гуманитарно-технический колледж-интернат»  Министерства Труда и социальной защиты Российской Федерации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Urtekov_S</dc:creator>
  <cp:lastModifiedBy>Urtekov_S</cp:lastModifiedBy>
  <cp:revision>50</cp:revision>
  <dcterms:created xsi:type="dcterms:W3CDTF">2021-05-28T02:53:34Z</dcterms:created>
  <dcterms:modified xsi:type="dcterms:W3CDTF">2021-06-22T17:00:05Z</dcterms:modified>
</cp:coreProperties>
</file>